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77" r:id="rId4"/>
    <p:sldId id="268" r:id="rId5"/>
    <p:sldId id="276" r:id="rId6"/>
    <p:sldId id="272" r:id="rId7"/>
    <p:sldId id="273" r:id="rId8"/>
    <p:sldId id="275" r:id="rId9"/>
    <p:sldId id="274" r:id="rId10"/>
    <p:sldId id="264" r:id="rId11"/>
    <p:sldId id="265" r:id="rId12"/>
    <p:sldId id="266" r:id="rId13"/>
    <p:sldId id="267" r:id="rId14"/>
    <p:sldId id="278" r:id="rId15"/>
    <p:sldId id="279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F14203-25EC-4525-A31F-042B7A6D10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07030A7-C626-4CC3-A668-F6B080AB6DAF}" type="pres">
      <dgm:prSet presAssocID="{F9F14203-25EC-4525-A31F-042B7A6D105F}" presName="Name0" presStyleCnt="0">
        <dgm:presLayoutVars>
          <dgm:dir/>
          <dgm:resizeHandles val="exact"/>
        </dgm:presLayoutVars>
      </dgm:prSet>
      <dgm:spPr/>
    </dgm:pt>
  </dgm:ptLst>
  <dgm:cxnLst>
    <dgm:cxn modelId="{E91AE6E2-F120-4A47-B9AA-325B665A816A}" type="presOf" srcId="{F9F14203-25EC-4525-A31F-042B7A6D105F}" destId="{807030A7-C626-4CC3-A668-F6B080AB6DA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53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5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91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74510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577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4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93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52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4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6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9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1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66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7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2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AD347D-5ACD-4C99-B74B-A9C85AD731AF}" type="datetimeFigureOut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77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le-ipssi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8.wdp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diagramLayout" Target="../diagrams/layou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diagramData" Target="../diagrams/data1.xml"/><Relationship Id="rId5" Type="http://schemas.openxmlformats.org/officeDocument/2006/relationships/image" Target="../media/image9.png"/><Relationship Id="rId15" Type="http://schemas.microsoft.com/office/2007/relationships/diagramDrawing" Target="../diagrams/drawing1.xml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DD4291-1DC0-4492-BD97-27D21D77E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25" y="1325267"/>
            <a:ext cx="4558245" cy="954107"/>
          </a:xfrm>
        </p:spPr>
        <p:txBody>
          <a:bodyPr/>
          <a:lstStyle/>
          <a:p>
            <a:r>
              <a:rPr lang="fr-F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High Tower Text" panose="02040502050506030303" pitchFamily="18" charset="0"/>
              </a:rPr>
              <a:t>WORKSHOP</a:t>
            </a:r>
            <a:endParaRPr lang="fr-FR" sz="5400" dirty="0">
              <a:latin typeface="High Tower Text" panose="02040502050506030303" pitchFamily="18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500C8EE-0851-4172-A26B-C283BD838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1973" y="2330687"/>
            <a:ext cx="6565948" cy="861420"/>
          </a:xfrm>
        </p:spPr>
        <p:txBody>
          <a:bodyPr>
            <a:normAutofit/>
          </a:bodyPr>
          <a:lstStyle/>
          <a:p>
            <a:r>
              <a:rPr lang="fr-FR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Eras Light ITC" panose="020B0402030504020804" pitchFamily="34" charset="0"/>
              </a:rPr>
              <a:t>front-end du site web d'un club de foot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6EB325-27DB-4C42-9421-9E6923F3CE94}"/>
              </a:ext>
            </a:extLst>
          </p:cNvPr>
          <p:cNvSpPr txBox="1"/>
          <p:nvPr/>
        </p:nvSpPr>
        <p:spPr>
          <a:xfrm>
            <a:off x="2173505" y="0"/>
            <a:ext cx="9117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fr-FR" sz="2000" b="1" u="sng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IPSSI - Ecole d'Informatique, Web et Digital Marketing à Paris</a:t>
            </a:r>
            <a:endParaRPr lang="fr-FR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13480E-A2F5-436A-A8FF-AEFB835327A2}"/>
              </a:ext>
            </a:extLst>
          </p:cNvPr>
          <p:cNvSpPr txBox="1"/>
          <p:nvPr/>
        </p:nvSpPr>
        <p:spPr>
          <a:xfrm>
            <a:off x="9047921" y="4568687"/>
            <a:ext cx="2332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Réalisé par :</a:t>
            </a:r>
          </a:p>
          <a:p>
            <a:r>
              <a:rPr lang="fr-FR" b="1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Katia ADJAOUDI</a:t>
            </a:r>
          </a:p>
          <a:p>
            <a:r>
              <a:rPr lang="fr-FR" b="1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Murat BEYAZ</a:t>
            </a:r>
          </a:p>
          <a:p>
            <a:r>
              <a:rPr lang="fr-FR" b="1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Richard KALI</a:t>
            </a:r>
          </a:p>
          <a:p>
            <a:r>
              <a:rPr lang="fr-FR" b="1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Enzo CORATELLA</a:t>
            </a:r>
          </a:p>
          <a:p>
            <a:r>
              <a:rPr lang="fr-FR" b="1" dirty="0">
                <a:solidFill>
                  <a:schemeClr val="bg2">
                    <a:lumMod val="25000"/>
                    <a:lumOff val="75000"/>
                  </a:schemeClr>
                </a:solidFill>
                <a:latin typeface="Arial Rounded MT Bold" panose="020F0704030504030204" pitchFamily="34" charset="0"/>
              </a:rPr>
              <a:t>Victor WETSHI</a:t>
            </a:r>
          </a:p>
        </p:txBody>
      </p:sp>
    </p:spTree>
    <p:extLst>
      <p:ext uri="{BB962C8B-B14F-4D97-AF65-F5344CB8AC3E}">
        <p14:creationId xmlns:p14="http://schemas.microsoft.com/office/powerpoint/2010/main" val="427340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2EA9584-C999-423E-97A3-9DAA8CC98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731" t="-5937" r="2269" b="-1"/>
          <a:stretch/>
        </p:blipFill>
        <p:spPr>
          <a:xfrm>
            <a:off x="0" y="953737"/>
            <a:ext cx="12192000" cy="59042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7AD775-2E8D-41A9-A6C2-4D3722A8F300}"/>
              </a:ext>
            </a:extLst>
          </p:cNvPr>
          <p:cNvSpPr/>
          <p:nvPr/>
        </p:nvSpPr>
        <p:spPr>
          <a:xfrm>
            <a:off x="4174434" y="375469"/>
            <a:ext cx="3620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Page de connexion </a:t>
            </a:r>
          </a:p>
        </p:txBody>
      </p:sp>
    </p:spTree>
    <p:extLst>
      <p:ext uri="{BB962C8B-B14F-4D97-AF65-F5344CB8AC3E}">
        <p14:creationId xmlns:p14="http://schemas.microsoft.com/office/powerpoint/2010/main" val="75468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intérieur, moniteur, ordinateur&#10;&#10;Description générée automatiquement">
            <a:extLst>
              <a:ext uri="{FF2B5EF4-FFF2-40B4-BE49-F238E27FC236}">
                <a16:creationId xmlns:a16="http://schemas.microsoft.com/office/drawing/2014/main" id="{B8A1D8AF-D58C-4FBE-B571-3BC917B68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2767"/>
          <a:stretch/>
        </p:blipFill>
        <p:spPr>
          <a:xfrm>
            <a:off x="0" y="1166191"/>
            <a:ext cx="12192000" cy="57817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58B898-D619-41F9-9149-3812A9B1EECA}"/>
              </a:ext>
            </a:extLst>
          </p:cNvPr>
          <p:cNvSpPr/>
          <p:nvPr/>
        </p:nvSpPr>
        <p:spPr>
          <a:xfrm>
            <a:off x="4528391" y="297369"/>
            <a:ext cx="3135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Panier connecté </a:t>
            </a:r>
          </a:p>
        </p:txBody>
      </p:sp>
    </p:spTree>
    <p:extLst>
      <p:ext uri="{BB962C8B-B14F-4D97-AF65-F5344CB8AC3E}">
        <p14:creationId xmlns:p14="http://schemas.microsoft.com/office/powerpoint/2010/main" val="2936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980BC6D-15DA-476D-AB85-FC78E55F4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b="9589"/>
          <a:stretch/>
        </p:blipFill>
        <p:spPr>
          <a:xfrm>
            <a:off x="0" y="1293173"/>
            <a:ext cx="12192000" cy="5564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3D9340-58DE-4FA8-838D-CC5E08EF5AC7}"/>
              </a:ext>
            </a:extLst>
          </p:cNvPr>
          <p:cNvSpPr/>
          <p:nvPr/>
        </p:nvSpPr>
        <p:spPr>
          <a:xfrm>
            <a:off x="4241552" y="429891"/>
            <a:ext cx="337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Page de payement</a:t>
            </a:r>
          </a:p>
        </p:txBody>
      </p:sp>
    </p:spTree>
    <p:extLst>
      <p:ext uri="{BB962C8B-B14F-4D97-AF65-F5344CB8AC3E}">
        <p14:creationId xmlns:p14="http://schemas.microsoft.com/office/powerpoint/2010/main" val="603302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hoto, rouge, très coloré, assis&#10;&#10;Description générée automatiquement">
            <a:extLst>
              <a:ext uri="{FF2B5EF4-FFF2-40B4-BE49-F238E27FC236}">
                <a16:creationId xmlns:a16="http://schemas.microsoft.com/office/drawing/2014/main" id="{35144D54-61EE-432B-819E-48B6FB84F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-1" b="23"/>
          <a:stretch/>
        </p:blipFill>
        <p:spPr>
          <a:xfrm>
            <a:off x="0" y="0"/>
            <a:ext cx="7469923" cy="29120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1B62E7D-F618-4574-937A-90DB79167D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3562" t="5384" r="14198" b="7886"/>
          <a:stretch/>
        </p:blipFill>
        <p:spPr>
          <a:xfrm>
            <a:off x="7507459" y="2150689"/>
            <a:ext cx="4684541" cy="22571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32D949-FF96-4331-9863-A53B72D342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b="7807"/>
          <a:stretch/>
        </p:blipFill>
        <p:spPr>
          <a:xfrm>
            <a:off x="0" y="3519268"/>
            <a:ext cx="7507459" cy="33387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CB794A-1416-419A-932A-BCAEB7895357}"/>
              </a:ext>
            </a:extLst>
          </p:cNvPr>
          <p:cNvSpPr/>
          <p:nvPr/>
        </p:nvSpPr>
        <p:spPr>
          <a:xfrm>
            <a:off x="7469923" y="871231"/>
            <a:ext cx="4621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Présentation de l’équipe </a:t>
            </a:r>
          </a:p>
        </p:txBody>
      </p:sp>
    </p:spTree>
    <p:extLst>
      <p:ext uri="{BB962C8B-B14F-4D97-AF65-F5344CB8AC3E}">
        <p14:creationId xmlns:p14="http://schemas.microsoft.com/office/powerpoint/2010/main" val="172592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7D290F-7B56-4E41-8208-672E4C2E8301}"/>
              </a:ext>
            </a:extLst>
          </p:cNvPr>
          <p:cNvSpPr/>
          <p:nvPr/>
        </p:nvSpPr>
        <p:spPr>
          <a:xfrm>
            <a:off x="4177851" y="289100"/>
            <a:ext cx="3417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Administration 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3B776B9-504E-4EBF-B57F-A56CA7673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285" y="1107849"/>
            <a:ext cx="7737430" cy="57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86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48C06A-4724-4492-A78D-ABE4B2EAB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b="11619"/>
          <a:stretch/>
        </p:blipFill>
        <p:spPr>
          <a:xfrm>
            <a:off x="0" y="1565675"/>
            <a:ext cx="12192000" cy="52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5F975-4404-4237-86DB-4C018161D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5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E6285-6D7E-42D2-8A66-CDA633FB9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66D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photo, personne, différent, posant&#10;&#10;Description générée automatiquement">
            <a:extLst>
              <a:ext uri="{FF2B5EF4-FFF2-40B4-BE49-F238E27FC236}">
                <a16:creationId xmlns:a16="http://schemas.microsoft.com/office/drawing/2014/main" id="{AE79F432-5E0C-462F-853A-3528C30A0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7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23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27A713-F834-48B9-A8CA-993C01CE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fr-FR" sz="480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D45167-17DB-44BE-87D0-E37FCE8BC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Présentation de la base de données </a:t>
            </a:r>
          </a:p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Page d’Accueil / Index </a:t>
            </a:r>
          </a:p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Page Boutique</a:t>
            </a:r>
          </a:p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Les catégories </a:t>
            </a:r>
          </a:p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Détails d’un produit </a:t>
            </a:r>
          </a:p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Panier non connecté</a:t>
            </a:r>
          </a:p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Page d’inscription </a:t>
            </a:r>
          </a:p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Page de connexion </a:t>
            </a:r>
          </a:p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Panier connecté</a:t>
            </a:r>
          </a:p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Page de paiement </a:t>
            </a:r>
          </a:p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Présentation de l’équipe </a:t>
            </a:r>
          </a:p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Administration </a:t>
            </a:r>
          </a:p>
          <a:p>
            <a:pPr>
              <a:lnSpc>
                <a:spcPct val="90000"/>
              </a:lnSpc>
            </a:pPr>
            <a:endParaRPr lang="fr-FR" sz="17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fr-FR" sz="17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fr-FR" sz="17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fr-FR" sz="17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fr-FR" sz="17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fr-FR" sz="1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77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1AF59-6257-44FC-9B72-3660A80FC844}"/>
              </a:ext>
            </a:extLst>
          </p:cNvPr>
          <p:cNvSpPr/>
          <p:nvPr/>
        </p:nvSpPr>
        <p:spPr>
          <a:xfrm>
            <a:off x="3342965" y="143326"/>
            <a:ext cx="6045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Présentation de base de données 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1EF1887-F167-4FD6-9A38-8B6A4BB9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53" y="843426"/>
            <a:ext cx="7747818" cy="58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4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miroir, table, homme&#10;&#10;Description générée automatiquement">
            <a:extLst>
              <a:ext uri="{FF2B5EF4-FFF2-40B4-BE49-F238E27FC236}">
                <a16:creationId xmlns:a16="http://schemas.microsoft.com/office/drawing/2014/main" id="{C72ED464-77F2-4D95-948D-2E5AC3ED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080" y="-9194"/>
            <a:ext cx="4785839" cy="2337930"/>
          </a:xfrm>
          <a:prstGeom prst="rect">
            <a:avLst/>
          </a:prstGeom>
        </p:spPr>
      </p:pic>
      <p:pic>
        <p:nvPicPr>
          <p:cNvPr id="7" name="Image 6" descr="Une image contenant capture d’écran, homme&#10;&#10;Description générée automatiquement">
            <a:extLst>
              <a:ext uri="{FF2B5EF4-FFF2-40B4-BE49-F238E27FC236}">
                <a16:creationId xmlns:a16="http://schemas.microsoft.com/office/drawing/2014/main" id="{C85D144B-A4E3-405B-A2D4-350C42DB06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469" r="3356"/>
          <a:stretch/>
        </p:blipFill>
        <p:spPr>
          <a:xfrm>
            <a:off x="43376" y="2401956"/>
            <a:ext cx="3679656" cy="19319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A4DEB7-5E7E-467E-9E6D-D5FCAF42FF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898" t="2288" b="10067"/>
          <a:stretch/>
        </p:blipFill>
        <p:spPr>
          <a:xfrm>
            <a:off x="3818524" y="2371602"/>
            <a:ext cx="4785840" cy="1931999"/>
          </a:xfrm>
          <a:prstGeom prst="rect">
            <a:avLst/>
          </a:prstGeom>
        </p:spPr>
      </p:pic>
      <p:pic>
        <p:nvPicPr>
          <p:cNvPr id="11" name="Image 10" descr="Une image contenant homme, personne, photo, posant&#10;&#10;Description générée automatiquement">
            <a:extLst>
              <a:ext uri="{FF2B5EF4-FFF2-40B4-BE49-F238E27FC236}">
                <a16:creationId xmlns:a16="http://schemas.microsoft.com/office/drawing/2014/main" id="{E96DACDC-FC0B-406E-A2BD-A38DC1D4B2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13677"/>
          <a:stretch/>
        </p:blipFill>
        <p:spPr>
          <a:xfrm>
            <a:off x="8690224" y="2374465"/>
            <a:ext cx="3409011" cy="1926272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577A0E7-A63B-4D89-940F-317E1B49E1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b="11623"/>
          <a:stretch/>
        </p:blipFill>
        <p:spPr>
          <a:xfrm>
            <a:off x="3577520" y="4386470"/>
            <a:ext cx="5720866" cy="2471530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64EBFE5B-B739-4112-BC82-B5CB2050A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228777"/>
              </p:ext>
            </p:extLst>
          </p:nvPr>
        </p:nvGraphicFramePr>
        <p:xfrm>
          <a:off x="0" y="-9194"/>
          <a:ext cx="2925111" cy="58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2C56E5C-C736-47CD-9FE0-70F18D3FF6A0}"/>
              </a:ext>
            </a:extLst>
          </p:cNvPr>
          <p:cNvSpPr/>
          <p:nvPr/>
        </p:nvSpPr>
        <p:spPr>
          <a:xfrm>
            <a:off x="6004018" y="2967335"/>
            <a:ext cx="1847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dirty="0"/>
          </a:p>
          <a:p>
            <a:pPr algn="ctr"/>
            <a:endParaRPr lang="fr-F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BBF6C9-538B-4621-9DA3-9E8B8E33D6C6}"/>
              </a:ext>
            </a:extLst>
          </p:cNvPr>
          <p:cNvSpPr/>
          <p:nvPr/>
        </p:nvSpPr>
        <p:spPr>
          <a:xfrm>
            <a:off x="9298386" y="-9194"/>
            <a:ext cx="292511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32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Page d’Accueil  Index </a:t>
            </a:r>
          </a:p>
        </p:txBody>
      </p:sp>
    </p:spTree>
    <p:extLst>
      <p:ext uri="{BB962C8B-B14F-4D97-AF65-F5344CB8AC3E}">
        <p14:creationId xmlns:p14="http://schemas.microsoft.com/office/powerpoint/2010/main" val="980705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41AFC0-0D27-416D-982C-6CDEBE5ED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15757"/>
            <a:ext cx="12192000" cy="5942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8CA151-231C-4923-99FA-662AA37CC787}"/>
              </a:ext>
            </a:extLst>
          </p:cNvPr>
          <p:cNvSpPr/>
          <p:nvPr/>
        </p:nvSpPr>
        <p:spPr>
          <a:xfrm>
            <a:off x="4412974" y="106018"/>
            <a:ext cx="36324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Page  Boutique </a:t>
            </a:r>
          </a:p>
        </p:txBody>
      </p:sp>
    </p:spTree>
    <p:extLst>
      <p:ext uri="{BB962C8B-B14F-4D97-AF65-F5344CB8AC3E}">
        <p14:creationId xmlns:p14="http://schemas.microsoft.com/office/powerpoint/2010/main" val="97749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réfrigérateur, photo, éléments, blanc&#10;&#10;Description générée automatiquement">
            <a:extLst>
              <a:ext uri="{FF2B5EF4-FFF2-40B4-BE49-F238E27FC236}">
                <a16:creationId xmlns:a16="http://schemas.microsoft.com/office/drawing/2014/main" id="{1BD56A4A-8083-42DB-A141-035D2DBE6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b="24581"/>
          <a:stretch/>
        </p:blipFill>
        <p:spPr>
          <a:xfrm>
            <a:off x="0" y="1"/>
            <a:ext cx="5357862" cy="18991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278990C-E82F-4B12-BED4-1CCD444B4C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b="24735"/>
          <a:stretch/>
        </p:blipFill>
        <p:spPr>
          <a:xfrm>
            <a:off x="6834140" y="15691"/>
            <a:ext cx="5357862" cy="18834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199345-C127-4688-8470-BEC6FBABD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8874" y="1899139"/>
            <a:ext cx="4895557" cy="2377117"/>
          </a:xfrm>
          <a:prstGeom prst="rect">
            <a:avLst/>
          </a:prstGeom>
        </p:spPr>
      </p:pic>
      <p:pic>
        <p:nvPicPr>
          <p:cNvPr id="13" name="Image 12" descr="Une image contenant réfrigérateur&#10;&#10;Description générée automatiquement">
            <a:extLst>
              <a:ext uri="{FF2B5EF4-FFF2-40B4-BE49-F238E27FC236}">
                <a16:creationId xmlns:a16="http://schemas.microsoft.com/office/drawing/2014/main" id="{13B2EF7D-7D65-42B6-B0D6-AB12B6AA41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309162"/>
            <a:ext cx="5261113" cy="2548838"/>
          </a:xfrm>
          <a:prstGeom prst="rect">
            <a:avLst/>
          </a:prstGeom>
        </p:spPr>
      </p:pic>
      <p:pic>
        <p:nvPicPr>
          <p:cNvPr id="15" name="Image 14" descr="Une image contenant chat, assis, noir, regardant&#10;&#10;Description générée automatiquement">
            <a:extLst>
              <a:ext uri="{FF2B5EF4-FFF2-40B4-BE49-F238E27FC236}">
                <a16:creationId xmlns:a16="http://schemas.microsoft.com/office/drawing/2014/main" id="{268D67DA-C3B0-42F3-966A-5545009F65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259" y="4309162"/>
            <a:ext cx="5244873" cy="25488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8CF4767-9386-4422-A4F2-724908115862}"/>
              </a:ext>
            </a:extLst>
          </p:cNvPr>
          <p:cNvSpPr/>
          <p:nvPr/>
        </p:nvSpPr>
        <p:spPr>
          <a:xfrm>
            <a:off x="1202652" y="2764531"/>
            <a:ext cx="1917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</a:t>
            </a:r>
            <a:r>
              <a:rPr lang="fr-FR" sz="32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6E5A78-9D8C-49DF-86EA-2A5033BC502C}"/>
              </a:ext>
            </a:extLst>
          </p:cNvPr>
          <p:cNvSpPr/>
          <p:nvPr/>
        </p:nvSpPr>
        <p:spPr>
          <a:xfrm>
            <a:off x="9420306" y="2782669"/>
            <a:ext cx="23517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Catégories</a:t>
            </a:r>
          </a:p>
        </p:txBody>
      </p:sp>
    </p:spTree>
    <p:extLst>
      <p:ext uri="{BB962C8B-B14F-4D97-AF65-F5344CB8AC3E}">
        <p14:creationId xmlns:p14="http://schemas.microsoft.com/office/powerpoint/2010/main" val="157958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E5C66F0-B200-447F-9C71-C86412B69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03065"/>
            <a:ext cx="12192000" cy="55549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85AD60-32CF-4DFD-98A5-95D1B981EA26}"/>
              </a:ext>
            </a:extLst>
          </p:cNvPr>
          <p:cNvSpPr/>
          <p:nvPr/>
        </p:nvSpPr>
        <p:spPr>
          <a:xfrm>
            <a:off x="3909539" y="274351"/>
            <a:ext cx="41024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Détail d’un produit</a:t>
            </a:r>
          </a:p>
        </p:txBody>
      </p:sp>
    </p:spTree>
    <p:extLst>
      <p:ext uri="{BB962C8B-B14F-4D97-AF65-F5344CB8AC3E}">
        <p14:creationId xmlns:p14="http://schemas.microsoft.com/office/powerpoint/2010/main" val="226232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, moniteur, noir, écran&#10;&#10;Description générée automatiquement">
            <a:extLst>
              <a:ext uri="{FF2B5EF4-FFF2-40B4-BE49-F238E27FC236}">
                <a16:creationId xmlns:a16="http://schemas.microsoft.com/office/drawing/2014/main" id="{20B94C82-74A3-4775-8ECF-945AC2904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74376"/>
            <a:ext cx="12192000" cy="5683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06C2CE-FD5E-4767-83FD-21138671462F}"/>
              </a:ext>
            </a:extLst>
          </p:cNvPr>
          <p:cNvSpPr/>
          <p:nvPr/>
        </p:nvSpPr>
        <p:spPr>
          <a:xfrm>
            <a:off x="3857239" y="244360"/>
            <a:ext cx="3927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Panier non connecté </a:t>
            </a:r>
          </a:p>
        </p:txBody>
      </p:sp>
    </p:spTree>
    <p:extLst>
      <p:ext uri="{BB962C8B-B14F-4D97-AF65-F5344CB8AC3E}">
        <p14:creationId xmlns:p14="http://schemas.microsoft.com/office/powerpoint/2010/main" val="172838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3D94786-D705-4B91-9013-DFF4F8CB3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625" b="3164"/>
          <a:stretch/>
        </p:blipFill>
        <p:spPr>
          <a:xfrm>
            <a:off x="0" y="1357533"/>
            <a:ext cx="12192000" cy="5500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A2425E-8F0B-42F0-9341-DBA3709B0C93}"/>
              </a:ext>
            </a:extLst>
          </p:cNvPr>
          <p:cNvSpPr/>
          <p:nvPr/>
        </p:nvSpPr>
        <p:spPr>
          <a:xfrm>
            <a:off x="4174434" y="375469"/>
            <a:ext cx="3549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ln w="0"/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Page d’inscription </a:t>
            </a:r>
          </a:p>
        </p:txBody>
      </p:sp>
    </p:spTree>
    <p:extLst>
      <p:ext uri="{BB962C8B-B14F-4D97-AF65-F5344CB8AC3E}">
        <p14:creationId xmlns:p14="http://schemas.microsoft.com/office/powerpoint/2010/main" val="13884960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101</Words>
  <Application>Microsoft Office PowerPoint</Application>
  <PresentationFormat>Grand écran</PresentationFormat>
  <Paragraphs>39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 Rounded MT Bold</vt:lpstr>
      <vt:lpstr>Calisto MT</vt:lpstr>
      <vt:lpstr>Eras Light ITC</vt:lpstr>
      <vt:lpstr>High Tower Text</vt:lpstr>
      <vt:lpstr>Wingdings 2</vt:lpstr>
      <vt:lpstr>Ardoise</vt:lpstr>
      <vt:lpstr>WORKSHOP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>Murat BEYAZ</dc:creator>
  <cp:lastModifiedBy>Murat BEYAZ</cp:lastModifiedBy>
  <cp:revision>2</cp:revision>
  <dcterms:created xsi:type="dcterms:W3CDTF">2020-02-03T14:44:58Z</dcterms:created>
  <dcterms:modified xsi:type="dcterms:W3CDTF">2020-02-03T14:50:02Z</dcterms:modified>
</cp:coreProperties>
</file>